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1" r:id="rId2"/>
    <p:sldId id="260" r:id="rId3"/>
    <p:sldId id="259" r:id="rId4"/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ection" id="{6A0CC92A-F6EF-4E54-AD38-136BB1F0874A}">
          <p14:sldIdLst>
            <p14:sldId id="261"/>
            <p14:sldId id="260"/>
          </p14:sldIdLst>
        </p14:section>
        <p14:section name="Summarizing HeCiX" id="{64F50A6C-5D41-4174-978B-E7F768FFC95A}">
          <p14:sldIdLst>
            <p14:sldId id="259"/>
            <p14:sldId id="258"/>
          </p14:sldIdLst>
        </p14:section>
        <p14:section name="What is Langchain?" id="{767EC380-9DB6-4E6F-9D4F-829A6FB976C8}">
          <p14:sldIdLst>
            <p14:sldId id="262"/>
            <p14:sldId id="263"/>
          </p14:sldIdLst>
        </p14:section>
        <p14:section name="The Pipeline" id="{44CBE746-4F85-4A7D-9EF8-853284663B0E}">
          <p14:sldIdLst>
            <p14:sldId id="264"/>
            <p14:sldId id="265"/>
          </p14:sldIdLst>
        </p14:section>
        <p14:section name="A Demonstration" id="{7A2F1CEF-76E0-4D16-AA16-66EE8E81FF3D}">
          <p14:sldIdLst>
            <p14:sldId id="266"/>
            <p14:sldId id="267"/>
          </p14:sldIdLst>
        </p14:section>
        <p14:section name="End" id="{91E05F73-1009-4890-A7D1-0F2B92D62084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erana Kulkarni" initials="PK" lastIdx="1" clrIdx="0">
    <p:extLst>
      <p:ext uri="{19B8F6BF-5375-455C-9EA6-DF929625EA0E}">
        <p15:presenceInfo xmlns:p15="http://schemas.microsoft.com/office/powerpoint/2012/main" userId="c6eb4567eb7a48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354E66"/>
    <a:srgbClr val="3F3A58"/>
    <a:srgbClr val="53726B"/>
    <a:srgbClr val="747067"/>
    <a:srgbClr val="762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rana Kulkarni" userId="c6eb4567eb7a4823" providerId="LiveId" clId="{AEDD577B-00B1-46C6-9A6F-2DD9201CC470}"/>
    <pc:docChg chg="undo redo custSel addSld delSld modSld addSection modSection">
      <pc:chgData name="Prerana Kulkarni" userId="c6eb4567eb7a4823" providerId="LiveId" clId="{AEDD577B-00B1-46C6-9A6F-2DD9201CC470}" dt="2024-07-11T09:13:18.060" v="1197"/>
      <pc:docMkLst>
        <pc:docMk/>
      </pc:docMkLst>
      <pc:sldChg chg="addSp modSp mod modAnim">
        <pc:chgData name="Prerana Kulkarni" userId="c6eb4567eb7a4823" providerId="LiveId" clId="{AEDD577B-00B1-46C6-9A6F-2DD9201CC470}" dt="2024-07-11T08:24:52.475" v="1001"/>
        <pc:sldMkLst>
          <pc:docMk/>
          <pc:sldMk cId="402627908" sldId="258"/>
        </pc:sldMkLst>
        <pc:spChg chg="mod">
          <ac:chgData name="Prerana Kulkarni" userId="c6eb4567eb7a4823" providerId="LiveId" clId="{AEDD577B-00B1-46C6-9A6F-2DD9201CC470}" dt="2024-07-11T06:56:05.028" v="361" actId="123"/>
          <ac:spMkLst>
            <pc:docMk/>
            <pc:sldMk cId="402627908" sldId="258"/>
            <ac:spMk id="5" creationId="{4E0FF6BF-E680-9856-0A78-A587DC6883B0}"/>
          </ac:spMkLst>
        </pc:spChg>
        <pc:spChg chg="mod">
          <ac:chgData name="Prerana Kulkarni" userId="c6eb4567eb7a4823" providerId="LiveId" clId="{AEDD577B-00B1-46C6-9A6F-2DD9201CC470}" dt="2024-07-11T08:20:20.142" v="994" actId="1076"/>
          <ac:spMkLst>
            <pc:docMk/>
            <pc:sldMk cId="402627908" sldId="258"/>
            <ac:spMk id="6" creationId="{78B212FD-3D38-633D-CD02-4E6E7DB14732}"/>
          </ac:spMkLst>
        </pc:spChg>
        <pc:spChg chg="add mod">
          <ac:chgData name="Prerana Kulkarni" userId="c6eb4567eb7a4823" providerId="LiveId" clId="{AEDD577B-00B1-46C6-9A6F-2DD9201CC470}" dt="2024-07-11T08:20:16.639" v="993" actId="1076"/>
          <ac:spMkLst>
            <pc:docMk/>
            <pc:sldMk cId="402627908" sldId="258"/>
            <ac:spMk id="8" creationId="{C29F7CCC-5915-44F9-4F3F-740D3371E307}"/>
          </ac:spMkLst>
        </pc:spChg>
        <pc:graphicFrameChg chg="add mod modGraphic">
          <ac:chgData name="Prerana Kulkarni" userId="c6eb4567eb7a4823" providerId="LiveId" clId="{AEDD577B-00B1-46C6-9A6F-2DD9201CC470}" dt="2024-07-11T07:10:02.562" v="712"/>
          <ac:graphicFrameMkLst>
            <pc:docMk/>
            <pc:sldMk cId="402627908" sldId="258"/>
            <ac:graphicFrameMk id="9" creationId="{2F6BE073-7AF4-F916-67B7-BF95303E1959}"/>
          </ac:graphicFrameMkLst>
        </pc:graphicFrameChg>
        <pc:picChg chg="mod">
          <ac:chgData name="Prerana Kulkarni" userId="c6eb4567eb7a4823" providerId="LiveId" clId="{AEDD577B-00B1-46C6-9A6F-2DD9201CC470}" dt="2024-07-11T07:07:31.774" v="666" actId="1076"/>
          <ac:picMkLst>
            <pc:docMk/>
            <pc:sldMk cId="402627908" sldId="258"/>
            <ac:picMk id="2050" creationId="{D08B7E98-2AF2-1ABF-4933-AF8B7F50DBD6}"/>
          </ac:picMkLst>
        </pc:picChg>
      </pc:sldChg>
      <pc:sldChg chg="addSp delSp modSp mod">
        <pc:chgData name="Prerana Kulkarni" userId="c6eb4567eb7a4823" providerId="LiveId" clId="{AEDD577B-00B1-46C6-9A6F-2DD9201CC470}" dt="2024-07-11T08:20:51.577" v="1000" actId="478"/>
        <pc:sldMkLst>
          <pc:docMk/>
          <pc:sldMk cId="3665809143" sldId="260"/>
        </pc:sldMkLst>
        <pc:spChg chg="add del mod">
          <ac:chgData name="Prerana Kulkarni" userId="c6eb4567eb7a4823" providerId="LiveId" clId="{AEDD577B-00B1-46C6-9A6F-2DD9201CC470}" dt="2024-07-11T08:20:46.247" v="997" actId="478"/>
          <ac:spMkLst>
            <pc:docMk/>
            <pc:sldMk cId="3665809143" sldId="260"/>
            <ac:spMk id="19" creationId="{BC4AB0CF-B29F-5DB7-05C6-4326E7E5789C}"/>
          </ac:spMkLst>
        </pc:spChg>
        <pc:spChg chg="add del mod">
          <ac:chgData name="Prerana Kulkarni" userId="c6eb4567eb7a4823" providerId="LiveId" clId="{AEDD577B-00B1-46C6-9A6F-2DD9201CC470}" dt="2024-07-11T08:20:49.106" v="999" actId="478"/>
          <ac:spMkLst>
            <pc:docMk/>
            <pc:sldMk cId="3665809143" sldId="260"/>
            <ac:spMk id="20" creationId="{D4365F1B-A208-33EF-A0AD-3BE69FFFE2BC}"/>
          </ac:spMkLst>
        </pc:spChg>
        <pc:spChg chg="add del mod">
          <ac:chgData name="Prerana Kulkarni" userId="c6eb4567eb7a4823" providerId="LiveId" clId="{AEDD577B-00B1-46C6-9A6F-2DD9201CC470}" dt="2024-07-11T08:20:51.577" v="1000" actId="478"/>
          <ac:spMkLst>
            <pc:docMk/>
            <pc:sldMk cId="3665809143" sldId="260"/>
            <ac:spMk id="21" creationId="{9E3F7854-D936-EFCA-F21A-CD90A21BB4A8}"/>
          </ac:spMkLst>
        </pc:spChg>
        <pc:graphicFrameChg chg="mod">
          <ac:chgData name="Prerana Kulkarni" userId="c6eb4567eb7a4823" providerId="LiveId" clId="{AEDD577B-00B1-46C6-9A6F-2DD9201CC470}" dt="2024-07-11T06:43:58.949" v="234" actId="1076"/>
          <ac:graphicFrameMkLst>
            <pc:docMk/>
            <pc:sldMk cId="3665809143" sldId="260"/>
            <ac:graphicFrameMk id="3" creationId="{8AFA6CED-DE52-BAE7-CDA5-4189D8FBE3F3}"/>
          </ac:graphicFrameMkLst>
        </pc:graphicFrameChg>
        <pc:graphicFrameChg chg="mod">
          <ac:chgData name="Prerana Kulkarni" userId="c6eb4567eb7a4823" providerId="LiveId" clId="{AEDD577B-00B1-46C6-9A6F-2DD9201CC470}" dt="2024-07-11T07:25:44.823" v="728" actId="1076"/>
          <ac:graphicFrameMkLst>
            <pc:docMk/>
            <pc:sldMk cId="3665809143" sldId="260"/>
            <ac:graphicFrameMk id="6" creationId="{F1BF8FFD-E798-68E6-A70C-24A8406C0ACA}"/>
          </ac:graphicFrameMkLst>
        </pc:graphicFrameChg>
        <pc:graphicFrameChg chg="add mod modGraphic">
          <ac:chgData name="Prerana Kulkarni" userId="c6eb4567eb7a4823" providerId="LiveId" clId="{AEDD577B-00B1-46C6-9A6F-2DD9201CC470}" dt="2024-07-11T06:43:44.762" v="233" actId="1076"/>
          <ac:graphicFrameMkLst>
            <pc:docMk/>
            <pc:sldMk cId="3665809143" sldId="260"/>
            <ac:graphicFrameMk id="16" creationId="{10D2C47B-45DE-969D-8549-0107AF6EFAD0}"/>
          </ac:graphicFrameMkLst>
        </pc:graphicFrameChg>
        <pc:graphicFrameChg chg="add mod modGraphic">
          <ac:chgData name="Prerana Kulkarni" userId="c6eb4567eb7a4823" providerId="LiveId" clId="{AEDD577B-00B1-46C6-9A6F-2DD9201CC470}" dt="2024-07-11T06:43:40.325" v="232" actId="1076"/>
          <ac:graphicFrameMkLst>
            <pc:docMk/>
            <pc:sldMk cId="3665809143" sldId="260"/>
            <ac:graphicFrameMk id="18" creationId="{AA3B98AE-2523-8BEB-A895-B25DC0273573}"/>
          </ac:graphicFrameMkLst>
        </pc:graphicFrameChg>
        <pc:picChg chg="mod">
          <ac:chgData name="Prerana Kulkarni" userId="c6eb4567eb7a4823" providerId="LiveId" clId="{AEDD577B-00B1-46C6-9A6F-2DD9201CC470}" dt="2024-07-11T06:24:40.979" v="132" actId="732"/>
          <ac:picMkLst>
            <pc:docMk/>
            <pc:sldMk cId="3665809143" sldId="260"/>
            <ac:picMk id="4" creationId="{FE1BB4F5-9E16-45DC-E774-B528AFE1B8F9}"/>
          </ac:picMkLst>
        </pc:picChg>
      </pc:sldChg>
      <pc:sldChg chg="addSp delSp modSp mod">
        <pc:chgData name="Prerana Kulkarni" userId="c6eb4567eb7a4823" providerId="LiveId" clId="{AEDD577B-00B1-46C6-9A6F-2DD9201CC470}" dt="2024-07-11T06:32:01.336" v="162" actId="1076"/>
        <pc:sldMkLst>
          <pc:docMk/>
          <pc:sldMk cId="1046035375" sldId="261"/>
        </pc:sldMkLst>
        <pc:spChg chg="add mod">
          <ac:chgData name="Prerana Kulkarni" userId="c6eb4567eb7a4823" providerId="LiveId" clId="{AEDD577B-00B1-46C6-9A6F-2DD9201CC470}" dt="2024-07-11T06:32:01.336" v="162" actId="1076"/>
          <ac:spMkLst>
            <pc:docMk/>
            <pc:sldMk cId="1046035375" sldId="261"/>
            <ac:spMk id="6" creationId="{E68D4FF4-8B29-EBB5-FD19-32D6ED9D87AF}"/>
          </ac:spMkLst>
        </pc:spChg>
        <pc:picChg chg="del">
          <ac:chgData name="Prerana Kulkarni" userId="c6eb4567eb7a4823" providerId="LiveId" clId="{AEDD577B-00B1-46C6-9A6F-2DD9201CC470}" dt="2024-07-11T06:24:47.197" v="133" actId="478"/>
          <ac:picMkLst>
            <pc:docMk/>
            <pc:sldMk cId="1046035375" sldId="261"/>
            <ac:picMk id="4" creationId="{3568BBF6-957D-E7FD-F455-4637D9B05029}"/>
          </ac:picMkLst>
        </pc:picChg>
        <pc:picChg chg="add mod">
          <ac:chgData name="Prerana Kulkarni" userId="c6eb4567eb7a4823" providerId="LiveId" clId="{AEDD577B-00B1-46C6-9A6F-2DD9201CC470}" dt="2024-07-11T06:24:52.103" v="135" actId="167"/>
          <ac:picMkLst>
            <pc:docMk/>
            <pc:sldMk cId="1046035375" sldId="261"/>
            <ac:picMk id="5" creationId="{19F58875-EAAB-AF82-C2F3-244ACC8DA7D8}"/>
          </ac:picMkLst>
        </pc:picChg>
      </pc:sldChg>
      <pc:sldChg chg="addSp delSp modSp mod modAnim">
        <pc:chgData name="Prerana Kulkarni" userId="c6eb4567eb7a4823" providerId="LiveId" clId="{AEDD577B-00B1-46C6-9A6F-2DD9201CC470}" dt="2024-07-11T08:31:14.343" v="1075" actId="13926"/>
        <pc:sldMkLst>
          <pc:docMk/>
          <pc:sldMk cId="1249155607" sldId="263"/>
        </pc:sldMkLst>
        <pc:spChg chg="add del mod">
          <ac:chgData name="Prerana Kulkarni" userId="c6eb4567eb7a4823" providerId="LiveId" clId="{AEDD577B-00B1-46C6-9A6F-2DD9201CC470}" dt="2024-07-11T07:35:34.413" v="765"/>
          <ac:spMkLst>
            <pc:docMk/>
            <pc:sldMk cId="1249155607" sldId="263"/>
            <ac:spMk id="2" creationId="{30D4A024-BF47-F3BE-5E61-733827780805}"/>
          </ac:spMkLst>
        </pc:spChg>
        <pc:spChg chg="add mod">
          <ac:chgData name="Prerana Kulkarni" userId="c6eb4567eb7a4823" providerId="LiveId" clId="{AEDD577B-00B1-46C6-9A6F-2DD9201CC470}" dt="2024-07-11T08:31:14.343" v="1075" actId="13926"/>
          <ac:spMkLst>
            <pc:docMk/>
            <pc:sldMk cId="1249155607" sldId="263"/>
            <ac:spMk id="3" creationId="{F1DAB745-7DDB-E83A-B57F-4EF24FABE8B3}"/>
          </ac:spMkLst>
        </pc:spChg>
        <pc:spChg chg="mod">
          <ac:chgData name="Prerana Kulkarni" userId="c6eb4567eb7a4823" providerId="LiveId" clId="{AEDD577B-00B1-46C6-9A6F-2DD9201CC470}" dt="2024-07-11T07:53:32.082" v="985" actId="1076"/>
          <ac:spMkLst>
            <pc:docMk/>
            <pc:sldMk cId="1249155607" sldId="263"/>
            <ac:spMk id="6" creationId="{78B212FD-3D38-633D-CD02-4E6E7DB14732}"/>
          </ac:spMkLst>
        </pc:spChg>
        <pc:picChg chg="mod">
          <ac:chgData name="Prerana Kulkarni" userId="c6eb4567eb7a4823" providerId="LiveId" clId="{AEDD577B-00B1-46C6-9A6F-2DD9201CC470}" dt="2024-07-11T08:30:51.191" v="1073" actId="1076"/>
          <ac:picMkLst>
            <pc:docMk/>
            <pc:sldMk cId="1249155607" sldId="263"/>
            <ac:picMk id="6146" creationId="{73E10D20-EC59-5112-2F3B-EEA1E85C96F5}"/>
          </ac:picMkLst>
        </pc:picChg>
        <pc:picChg chg="add mod">
          <ac:chgData name="Prerana Kulkarni" userId="c6eb4567eb7a4823" providerId="LiveId" clId="{AEDD577B-00B1-46C6-9A6F-2DD9201CC470}" dt="2024-07-11T07:52:20.286" v="960" actId="14100"/>
          <ac:picMkLst>
            <pc:docMk/>
            <pc:sldMk cId="1249155607" sldId="263"/>
            <ac:picMk id="6148" creationId="{9B9EE7A4-8279-3C97-F5BE-08A9389D8688}"/>
          </ac:picMkLst>
        </pc:picChg>
        <pc:picChg chg="add mod">
          <ac:chgData name="Prerana Kulkarni" userId="c6eb4567eb7a4823" providerId="LiveId" clId="{AEDD577B-00B1-46C6-9A6F-2DD9201CC470}" dt="2024-07-11T08:20:31.999" v="996" actId="1076"/>
          <ac:picMkLst>
            <pc:docMk/>
            <pc:sldMk cId="1249155607" sldId="263"/>
            <ac:picMk id="6150" creationId="{D9599D7F-00D2-4C72-3A9F-7B09C7F27066}"/>
          </ac:picMkLst>
        </pc:picChg>
      </pc:sldChg>
      <pc:sldChg chg="modSp add del mod">
        <pc:chgData name="Prerana Kulkarni" userId="c6eb4567eb7a4823" providerId="LiveId" clId="{AEDD577B-00B1-46C6-9A6F-2DD9201CC470}" dt="2024-07-11T09:12:14.817" v="1184" actId="21"/>
        <pc:sldMkLst>
          <pc:docMk/>
          <pc:sldMk cId="1227541864" sldId="264"/>
        </pc:sldMkLst>
        <pc:spChg chg="mod">
          <ac:chgData name="Prerana Kulkarni" userId="c6eb4567eb7a4823" providerId="LiveId" clId="{AEDD577B-00B1-46C6-9A6F-2DD9201CC470}" dt="2024-07-11T09:12:14.817" v="1184" actId="21"/>
          <ac:spMkLst>
            <pc:docMk/>
            <pc:sldMk cId="1227541864" sldId="264"/>
            <ac:spMk id="6" creationId="{E0EDDD30-D91E-335E-5B4A-8230A4059913}"/>
          </ac:spMkLst>
        </pc:spChg>
      </pc:sldChg>
      <pc:sldChg chg="addSp modSp add del mod modAnim">
        <pc:chgData name="Prerana Kulkarni" userId="c6eb4567eb7a4823" providerId="LiveId" clId="{AEDD577B-00B1-46C6-9A6F-2DD9201CC470}" dt="2024-07-11T09:13:18.060" v="1197"/>
        <pc:sldMkLst>
          <pc:docMk/>
          <pc:sldMk cId="2767813949" sldId="265"/>
        </pc:sldMkLst>
        <pc:spChg chg="add">
          <ac:chgData name="Prerana Kulkarni" userId="c6eb4567eb7a4823" providerId="LiveId" clId="{AEDD577B-00B1-46C6-9A6F-2DD9201CC470}" dt="2024-07-11T07:55:22.725" v="988"/>
          <ac:spMkLst>
            <pc:docMk/>
            <pc:sldMk cId="2767813949" sldId="265"/>
            <ac:spMk id="2" creationId="{05C2C2BE-CC00-5335-56E9-80E0266DFCAF}"/>
          </ac:spMkLst>
        </pc:spChg>
        <pc:spChg chg="add mod">
          <ac:chgData name="Prerana Kulkarni" userId="c6eb4567eb7a4823" providerId="LiveId" clId="{AEDD577B-00B1-46C6-9A6F-2DD9201CC470}" dt="2024-07-11T09:12:39.802" v="1192" actId="1076"/>
          <ac:spMkLst>
            <pc:docMk/>
            <pc:sldMk cId="2767813949" sldId="265"/>
            <ac:spMk id="2" creationId="{6400A3EF-83F2-9571-67CC-5714A6A8DAB0}"/>
          </ac:spMkLst>
        </pc:spChg>
        <pc:spChg chg="mod">
          <ac:chgData name="Prerana Kulkarni" userId="c6eb4567eb7a4823" providerId="LiveId" clId="{AEDD577B-00B1-46C6-9A6F-2DD9201CC470}" dt="2024-07-11T09:12:43.003" v="1193" actId="1076"/>
          <ac:spMkLst>
            <pc:docMk/>
            <pc:sldMk cId="2767813949" sldId="265"/>
            <ac:spMk id="6" creationId="{78B212FD-3D38-633D-CD02-4E6E7DB14732}"/>
          </ac:spMkLst>
        </pc:spChg>
        <pc:picChg chg="add mod">
          <ac:chgData name="Prerana Kulkarni" userId="c6eb4567eb7a4823" providerId="LiveId" clId="{AEDD577B-00B1-46C6-9A6F-2DD9201CC470}" dt="2024-07-11T09:12:22.047" v="1185" actId="1076"/>
          <ac:picMkLst>
            <pc:docMk/>
            <pc:sldMk cId="2767813949" sldId="265"/>
            <ac:picMk id="4" creationId="{52903E32-808C-81AB-59A7-2D48C7E62461}"/>
          </ac:picMkLst>
        </pc:picChg>
      </pc:sldChg>
      <pc:sldChg chg="addSp delSp modSp add mod setBg">
        <pc:chgData name="Prerana Kulkarni" userId="c6eb4567eb7a4823" providerId="LiveId" clId="{AEDD577B-00B1-46C6-9A6F-2DD9201CC470}" dt="2024-07-11T09:09:40.466" v="1178" actId="20577"/>
        <pc:sldMkLst>
          <pc:docMk/>
          <pc:sldMk cId="1935924417" sldId="266"/>
        </pc:sldMkLst>
        <pc:spChg chg="mod">
          <ac:chgData name="Prerana Kulkarni" userId="c6eb4567eb7a4823" providerId="LiveId" clId="{AEDD577B-00B1-46C6-9A6F-2DD9201CC470}" dt="2024-07-11T06:19:53.421" v="45" actId="1076"/>
          <ac:spMkLst>
            <pc:docMk/>
            <pc:sldMk cId="1935924417" sldId="266"/>
            <ac:spMk id="5" creationId="{CE05786F-53CF-2F77-FC3D-AB7915E97F54}"/>
          </ac:spMkLst>
        </pc:spChg>
        <pc:spChg chg="mod">
          <ac:chgData name="Prerana Kulkarni" userId="c6eb4567eb7a4823" providerId="LiveId" clId="{AEDD577B-00B1-46C6-9A6F-2DD9201CC470}" dt="2024-07-11T09:09:40.466" v="1178" actId="20577"/>
          <ac:spMkLst>
            <pc:docMk/>
            <pc:sldMk cId="1935924417" sldId="266"/>
            <ac:spMk id="6" creationId="{E0EDDD30-D91E-335E-5B4A-8230A4059913}"/>
          </ac:spMkLst>
        </pc:spChg>
        <pc:picChg chg="add del mod">
          <ac:chgData name="Prerana Kulkarni" userId="c6eb4567eb7a4823" providerId="LiveId" clId="{AEDD577B-00B1-46C6-9A6F-2DD9201CC470}" dt="2024-07-11T07:27:45.762" v="742" actId="478"/>
          <ac:picMkLst>
            <pc:docMk/>
            <pc:sldMk cId="1935924417" sldId="266"/>
            <ac:picMk id="3" creationId="{77CA4F62-1615-3802-FF98-18D597CF56BD}"/>
          </ac:picMkLst>
        </pc:picChg>
        <pc:picChg chg="del">
          <ac:chgData name="Prerana Kulkarni" userId="c6eb4567eb7a4823" providerId="LiveId" clId="{AEDD577B-00B1-46C6-9A6F-2DD9201CC470}" dt="2024-07-11T06:18:51.927" v="38" actId="478"/>
          <ac:picMkLst>
            <pc:docMk/>
            <pc:sldMk cId="1935924417" sldId="266"/>
            <ac:picMk id="4" creationId="{64FE1F9E-89A8-6383-0346-F84B48EF17CF}"/>
          </ac:picMkLst>
        </pc:picChg>
        <pc:picChg chg="add mod">
          <ac:chgData name="Prerana Kulkarni" userId="c6eb4567eb7a4823" providerId="LiveId" clId="{AEDD577B-00B1-46C6-9A6F-2DD9201CC470}" dt="2024-07-11T07:28:49.940" v="750" actId="1076"/>
          <ac:picMkLst>
            <pc:docMk/>
            <pc:sldMk cId="1935924417" sldId="266"/>
            <ac:picMk id="8" creationId="{7B00FF44-62EA-1574-3097-89F0B15928E3}"/>
          </ac:picMkLst>
        </pc:picChg>
      </pc:sldChg>
      <pc:sldChg chg="addSp delSp modSp add mod modAnim">
        <pc:chgData name="Prerana Kulkarni" userId="c6eb4567eb7a4823" providerId="LiveId" clId="{AEDD577B-00B1-46C6-9A6F-2DD9201CC470}" dt="2024-07-11T09:11:52.528" v="1183"/>
        <pc:sldMkLst>
          <pc:docMk/>
          <pc:sldMk cId="566407690" sldId="267"/>
        </pc:sldMkLst>
        <pc:spChg chg="add mod">
          <ac:chgData name="Prerana Kulkarni" userId="c6eb4567eb7a4823" providerId="LiveId" clId="{AEDD577B-00B1-46C6-9A6F-2DD9201CC470}" dt="2024-07-11T09:06:50.282" v="1148" actId="1076"/>
          <ac:spMkLst>
            <pc:docMk/>
            <pc:sldMk cId="566407690" sldId="267"/>
            <ac:spMk id="2" creationId="{982961F8-4AEB-63C4-ED2D-7B69DB64F978}"/>
          </ac:spMkLst>
        </pc:spChg>
        <pc:spChg chg="mod">
          <ac:chgData name="Prerana Kulkarni" userId="c6eb4567eb7a4823" providerId="LiveId" clId="{AEDD577B-00B1-46C6-9A6F-2DD9201CC470}" dt="2024-07-11T09:09:34.155" v="1171" actId="14100"/>
          <ac:spMkLst>
            <pc:docMk/>
            <pc:sldMk cId="566407690" sldId="267"/>
            <ac:spMk id="6" creationId="{78B212FD-3D38-633D-CD02-4E6E7DB14732}"/>
          </ac:spMkLst>
        </pc:spChg>
        <pc:grpChg chg="add mod">
          <ac:chgData name="Prerana Kulkarni" userId="c6eb4567eb7a4823" providerId="LiveId" clId="{AEDD577B-00B1-46C6-9A6F-2DD9201CC470}" dt="2024-07-11T09:11:45.627" v="1182" actId="164"/>
          <ac:grpSpMkLst>
            <pc:docMk/>
            <pc:sldMk cId="566407690" sldId="267"/>
            <ac:grpSpMk id="13" creationId="{97EE79CC-D1F4-DF74-0AC7-2E0342B8DA60}"/>
          </ac:grpSpMkLst>
        </pc:grpChg>
        <pc:picChg chg="add mod">
          <ac:chgData name="Prerana Kulkarni" userId="c6eb4567eb7a4823" providerId="LiveId" clId="{AEDD577B-00B1-46C6-9A6F-2DD9201CC470}" dt="2024-07-11T09:06:32.528" v="1136" actId="1076"/>
          <ac:picMkLst>
            <pc:docMk/>
            <pc:sldMk cId="566407690" sldId="267"/>
            <ac:picMk id="4" creationId="{93BC4035-3731-997C-E830-FC311DBE238D}"/>
          </ac:picMkLst>
        </pc:picChg>
        <pc:picChg chg="add mod">
          <ac:chgData name="Prerana Kulkarni" userId="c6eb4567eb7a4823" providerId="LiveId" clId="{AEDD577B-00B1-46C6-9A6F-2DD9201CC470}" dt="2024-07-11T09:07:25.119" v="1154" actId="1076"/>
          <ac:picMkLst>
            <pc:docMk/>
            <pc:sldMk cId="566407690" sldId="267"/>
            <ac:picMk id="8" creationId="{C3D52BA9-E59B-129B-D687-27C191438E61}"/>
          </ac:picMkLst>
        </pc:picChg>
        <pc:picChg chg="add mod">
          <ac:chgData name="Prerana Kulkarni" userId="c6eb4567eb7a4823" providerId="LiveId" clId="{AEDD577B-00B1-46C6-9A6F-2DD9201CC470}" dt="2024-07-11T09:11:45.627" v="1182" actId="164"/>
          <ac:picMkLst>
            <pc:docMk/>
            <pc:sldMk cId="566407690" sldId="267"/>
            <ac:picMk id="10" creationId="{AF733A3F-C69A-ED66-0194-73E6C6A2BBFC}"/>
          </ac:picMkLst>
        </pc:picChg>
        <pc:picChg chg="add mod">
          <ac:chgData name="Prerana Kulkarni" userId="c6eb4567eb7a4823" providerId="LiveId" clId="{AEDD577B-00B1-46C6-9A6F-2DD9201CC470}" dt="2024-07-11T09:11:45.627" v="1182" actId="164"/>
          <ac:picMkLst>
            <pc:docMk/>
            <pc:sldMk cId="566407690" sldId="267"/>
            <ac:picMk id="12" creationId="{89561CFD-BFB5-C8E2-153B-78F3B8103BE7}"/>
          </ac:picMkLst>
        </pc:picChg>
        <pc:picChg chg="del">
          <ac:chgData name="Prerana Kulkarni" userId="c6eb4567eb7a4823" providerId="LiveId" clId="{AEDD577B-00B1-46C6-9A6F-2DD9201CC470}" dt="2024-07-11T06:20:46.167" v="78" actId="478"/>
          <ac:picMkLst>
            <pc:docMk/>
            <pc:sldMk cId="566407690" sldId="267"/>
            <ac:picMk id="9218" creationId="{F811178A-97AD-5BC0-D25C-A004A6431A27}"/>
          </ac:picMkLst>
        </pc:picChg>
        <pc:picChg chg="add mod">
          <ac:chgData name="Prerana Kulkarni" userId="c6eb4567eb7a4823" providerId="LiveId" clId="{AEDD577B-00B1-46C6-9A6F-2DD9201CC470}" dt="2024-07-11T06:21:42.140" v="104"/>
          <ac:picMkLst>
            <pc:docMk/>
            <pc:sldMk cId="566407690" sldId="267"/>
            <ac:picMk id="11266" creationId="{956A20E6-6483-EDCD-BB6E-D3D599B973F4}"/>
          </ac:picMkLst>
        </pc:picChg>
      </pc:sldChg>
      <pc:sldChg chg="addSp delSp modSp add mod">
        <pc:chgData name="Prerana Kulkarni" userId="c6eb4567eb7a4823" providerId="LiveId" clId="{AEDD577B-00B1-46C6-9A6F-2DD9201CC470}" dt="2024-07-11T06:38:38.145" v="221" actId="404"/>
        <pc:sldMkLst>
          <pc:docMk/>
          <pc:sldMk cId="675481449" sldId="268"/>
        </pc:sldMkLst>
        <pc:spChg chg="del">
          <ac:chgData name="Prerana Kulkarni" userId="c6eb4567eb7a4823" providerId="LiveId" clId="{AEDD577B-00B1-46C6-9A6F-2DD9201CC470}" dt="2024-07-11T06:33:13.779" v="167" actId="478"/>
          <ac:spMkLst>
            <pc:docMk/>
            <pc:sldMk cId="675481449" sldId="268"/>
            <ac:spMk id="2" creationId="{2E1D949A-AF47-8FBF-75A1-D71EDB04EC09}"/>
          </ac:spMkLst>
        </pc:spChg>
        <pc:spChg chg="add mod">
          <ac:chgData name="Prerana Kulkarni" userId="c6eb4567eb7a4823" providerId="LiveId" clId="{AEDD577B-00B1-46C6-9A6F-2DD9201CC470}" dt="2024-07-11T06:34:53.739" v="199" actId="404"/>
          <ac:spMkLst>
            <pc:docMk/>
            <pc:sldMk cId="675481449" sldId="268"/>
            <ac:spMk id="4" creationId="{98A74698-0427-2FC3-0F22-7B26D97D62DF}"/>
          </ac:spMkLst>
        </pc:spChg>
        <pc:spChg chg="del">
          <ac:chgData name="Prerana Kulkarni" userId="c6eb4567eb7a4823" providerId="LiveId" clId="{AEDD577B-00B1-46C6-9A6F-2DD9201CC470}" dt="2024-07-11T06:33:12.276" v="166" actId="478"/>
          <ac:spMkLst>
            <pc:docMk/>
            <pc:sldMk cId="675481449" sldId="268"/>
            <ac:spMk id="6" creationId="{E68D4FF4-8B29-EBB5-FD19-32D6ED9D87AF}"/>
          </ac:spMkLst>
        </pc:spChg>
        <pc:spChg chg="add mod">
          <ac:chgData name="Prerana Kulkarni" userId="c6eb4567eb7a4823" providerId="LiveId" clId="{AEDD577B-00B1-46C6-9A6F-2DD9201CC470}" dt="2024-07-11T06:38:38.145" v="221" actId="404"/>
          <ac:spMkLst>
            <pc:docMk/>
            <pc:sldMk cId="675481449" sldId="268"/>
            <ac:spMk id="7" creationId="{BAB647FE-BBC7-0B46-8F0C-E2BE6A641DD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67F98-9180-46AC-9C44-0CF905EE0BF3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B5E3D-BA13-4A19-BE08-6999C3738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255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B5E3D-BA13-4A19-BE08-6999C373872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7378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43EA3-BCB4-9D20-E5EA-EE155C6ED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9B2CFC-685D-3207-D3FE-A7EC11E25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0E3B6-7AE7-7341-E50F-9C3591F32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A11B-C814-4CD2-A531-38873E2FE362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7BE36-2473-C20C-D5AA-7D74037E2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E2EA1-4143-80FF-2A55-DFCEFC03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0BF7-4D75-4B91-ABDD-10DBFAA0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34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83C0F-5825-47BF-2DE2-17BEF5C71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8D0012-F818-F7A3-2786-8455A0FB2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1FDF3-A6CA-3F24-4474-8B91DA154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A11B-C814-4CD2-A531-38873E2FE362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726C5-122A-BD4C-D473-C9F1DDA60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4E975-214D-EC9C-CDDC-4A4AA66E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0BF7-4D75-4B91-ABDD-10DBFAA0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454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9849E0-F479-CBE9-BB59-79AD853303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E8270-C6AC-AE81-6F05-8631A6435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F08EA-664F-C598-0974-8F7B1D746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A11B-C814-4CD2-A531-38873E2FE362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72D1F-6A04-E6B6-C7E8-E47C2AF8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8C609-D343-7B71-C9E0-1B3FD1905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0BF7-4D75-4B91-ABDD-10DBFAA0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321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B7006-B78C-BB58-914F-DCFA5617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92998-0A5F-F338-4E96-82D7F7FDE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B32F9-DE93-B00E-184F-D823B156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A11B-C814-4CD2-A531-38873E2FE362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3C288-1361-D8FD-E0CF-31ADF603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0626A-64A9-A819-BB1F-2A597B97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0BF7-4D75-4B91-ABDD-10DBFAA0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08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EF660-09A1-520A-7706-C68921675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2DE97-7641-1DD9-9B3B-451403310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E3E41-8BFA-6ADB-1230-B96C35EF5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A11B-C814-4CD2-A531-38873E2FE362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EBE02-9634-BD1F-1C0D-D4B946E5E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868E1-3AE0-7B00-3A0A-658BAE29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0BF7-4D75-4B91-ABDD-10DBFAA0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64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D60FE-056B-7A5B-210F-DF10E4FD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F33FA-D76F-F391-22BC-134A021EE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07E86-6F53-F9DF-8925-699AA6891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8190D-07B5-84FD-D1D8-E342D6D8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A11B-C814-4CD2-A531-38873E2FE362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3EF69-BBF6-C4F5-489E-0F4E2402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74EB9-C618-EC8B-86A7-A2D20F16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0BF7-4D75-4B91-ABDD-10DBFAA0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621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5365F-F787-7399-711A-30F322F4E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7E21A-3EF2-4BD1-C6F9-76291AD7A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2474E-FD1D-871A-452A-84BBE871D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2C6A8C-4E1D-B5C7-E5D8-1AD6262F3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CD8530-8E2D-0A89-B48C-03B573CB97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DCC05E-F1FC-98B5-870B-B3C07DA2F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A11B-C814-4CD2-A531-38873E2FE362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AF047D-3945-C5AD-1BEC-1D8E3D66E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E96EC4-EBDC-5D10-F843-DEB96E420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0BF7-4D75-4B91-ABDD-10DBFAA0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452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2641-3224-B3D1-0B36-BB525A78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A28AA-CC34-DE63-791E-C5C9C63DE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A11B-C814-4CD2-A531-38873E2FE362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242AB-346B-1FFE-094E-99A5E0B20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F955AB-39FE-517C-F9D6-1FD09688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0BF7-4D75-4B91-ABDD-10DBFAA0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110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894D6A-905E-E516-532E-117E571DC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A11B-C814-4CD2-A531-38873E2FE362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8514D1-0B02-7544-313A-D73973EEE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98C8D-2959-9DF0-4477-D8F08566B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0BF7-4D75-4B91-ABDD-10DBFAA0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586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A0A9-26A3-2EC9-D9B0-40D7D8C43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D59FC-745F-3432-08A7-0007585CB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B4C86-E5A9-CB12-F60C-B7466FF94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8BFC5-8D70-5EA4-DB27-B3AF77619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A11B-C814-4CD2-A531-38873E2FE362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AD42F-EBB0-9DF3-4497-8FF4DCAF4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E200B-C064-2679-B51B-BA127B15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0BF7-4D75-4B91-ABDD-10DBFAA0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12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02583-02D3-9297-10D9-F1C64F95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CB82C6-630F-B01A-7FAF-53990D0FA2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2B33A-C522-A896-F24F-CB4D60C09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42A48-4F40-81A8-CE27-4FA9584C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A11B-C814-4CD2-A531-38873E2FE362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0E4EF-BDE6-31B0-9C8B-FC1E13A79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9AC85-3793-5E12-C7A0-EC0BEF3E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0BF7-4D75-4B91-ABDD-10DBFAA0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282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2789F2-1B2B-114E-107A-A23F5AB3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B689A-3EEC-D477-841C-4A8DBFA12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C1236-FBF3-7975-0AF6-D0BC951390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6A11B-C814-4CD2-A531-38873E2FE362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939B4-D296-8E57-4165-D38858D226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27B81-5C68-46A8-D48B-AA92E0900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20BF7-4D75-4B91-ABDD-10DBFAA0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670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5.wdp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colab.research.google.com/drive/1WpVPtUjS_bfetmNIJfIsOe4SWI1Xkzt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linicaltrials.gov/" TargetMode="External"/><Relationship Id="rId5" Type="http://schemas.openxmlformats.org/officeDocument/2006/relationships/hyperlink" Target="https://www.youtube.com/watch?v=Wg445gThtcE&amp;ab_channel=Hands-onAI" TargetMode="External"/><Relationship Id="rId4" Type="http://schemas.openxmlformats.org/officeDocument/2006/relationships/hyperlink" Target="https://www.langchain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slide" Target="slide7.xml"/><Relationship Id="rId5" Type="http://schemas.openxmlformats.org/officeDocument/2006/relationships/slide" Target="slide3.xml"/><Relationship Id="rId15" Type="http://schemas.openxmlformats.org/officeDocument/2006/relationships/image" Target="../media/image50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30.png"/><Relationship Id="rId1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lue and black abstract painting">
            <a:extLst>
              <a:ext uri="{FF2B5EF4-FFF2-40B4-BE49-F238E27FC236}">
                <a16:creationId xmlns:a16="http://schemas.microsoft.com/office/drawing/2014/main" id="{19F58875-EAAB-AF82-C2F3-244ACC8DA7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86" t="2388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1D949A-AF47-8FBF-75A1-D71EDB04E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63671"/>
            <a:ext cx="10363199" cy="3130658"/>
          </a:xfrm>
        </p:spPr>
        <p:txBody>
          <a:bodyPr>
            <a:no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Integrating HeCiX and GPT-4</a:t>
            </a:r>
            <a:endParaRPr lang="en-IN" sz="11500" dirty="0">
              <a:solidFill>
                <a:schemeClr val="bg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8D4FF4-8B29-EBB5-FD19-32D6ED9D87AF}"/>
              </a:ext>
            </a:extLst>
          </p:cNvPr>
          <p:cNvSpPr txBox="1"/>
          <p:nvPr/>
        </p:nvSpPr>
        <p:spPr>
          <a:xfrm>
            <a:off x="10254714" y="6118680"/>
            <a:ext cx="1771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 </a:t>
            </a:r>
            <a:r>
              <a:rPr lang="en-US" sz="3200" dirty="0">
                <a:solidFill>
                  <a:schemeClr val="bg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Prerana</a:t>
            </a:r>
            <a:endParaRPr lang="en-IN" sz="2800" dirty="0">
              <a:solidFill>
                <a:schemeClr val="bg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603537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 close up of a black and brown abstract painting">
            <a:extLst>
              <a:ext uri="{FF2B5EF4-FFF2-40B4-BE49-F238E27FC236}">
                <a16:creationId xmlns:a16="http://schemas.microsoft.com/office/drawing/2014/main" id="{956A20E6-6483-EDCD-BB6E-D3D599B97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2"/>
          <a:stretch/>
        </p:blipFill>
        <p:spPr bwMode="auto">
          <a:xfrm>
            <a:off x="-647" y="0"/>
            <a:ext cx="121926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E0FF6BF-E680-9856-0A78-A587DC6883B0}"/>
              </a:ext>
            </a:extLst>
          </p:cNvPr>
          <p:cNvSpPr/>
          <p:nvPr/>
        </p:nvSpPr>
        <p:spPr>
          <a:xfrm>
            <a:off x="-1292087" y="-4102070"/>
            <a:ext cx="14809000" cy="1507487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212FD-3D38-633D-CD02-4E6E7DB14732}"/>
              </a:ext>
            </a:extLst>
          </p:cNvPr>
          <p:cNvSpPr txBox="1"/>
          <p:nvPr/>
        </p:nvSpPr>
        <p:spPr>
          <a:xfrm>
            <a:off x="8524239" y="228226"/>
            <a:ext cx="34249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Results</a:t>
            </a:r>
            <a:endParaRPr lang="en-IN" sz="8000" dirty="0">
              <a:solidFill>
                <a:schemeClr val="bg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2961F8-4AEB-63C4-ED2D-7B69DB64F978}"/>
              </a:ext>
            </a:extLst>
          </p:cNvPr>
          <p:cNvSpPr txBox="1"/>
          <p:nvPr/>
        </p:nvSpPr>
        <p:spPr>
          <a:xfrm>
            <a:off x="2263732" y="6211669"/>
            <a:ext cx="7663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https://colab.research.google.com/drive/1WpVPtUjS_bfetmNIJfIsOe4SWI1Xkzt7</a:t>
            </a:r>
            <a:endParaRPr lang="en-IN" dirty="0">
              <a:solidFill>
                <a:schemeClr val="bg1"/>
              </a:solidFill>
            </a:endParaRPr>
          </a:p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C4035-3731-997C-E830-FC311DBE2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511" y="1898655"/>
            <a:ext cx="10059804" cy="581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D52BA9-E59B-129B-D687-27C191438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38" y="2777802"/>
            <a:ext cx="12013676" cy="160043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7EE79CC-D1F4-DF74-0AC7-2E0342B8DA60}"/>
              </a:ext>
            </a:extLst>
          </p:cNvPr>
          <p:cNvGrpSpPr/>
          <p:nvPr/>
        </p:nvGrpSpPr>
        <p:grpSpPr>
          <a:xfrm>
            <a:off x="-647" y="4797697"/>
            <a:ext cx="12192000" cy="617820"/>
            <a:chOff x="-647" y="4797697"/>
            <a:chExt cx="12192000" cy="6178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733A3F-C69A-ED66-0194-73E6C6A2B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47" y="4797697"/>
              <a:ext cx="12192000" cy="3315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561CFD-BFB5-C8E2-153B-78F3B8103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05" y="5129203"/>
              <a:ext cx="9297655" cy="286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6407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lue and black abstract painting">
            <a:extLst>
              <a:ext uri="{FF2B5EF4-FFF2-40B4-BE49-F238E27FC236}">
                <a16:creationId xmlns:a16="http://schemas.microsoft.com/office/drawing/2014/main" id="{19F58875-EAAB-AF82-C2F3-244ACC8DA7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86" t="2388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8A74698-0427-2FC3-0F22-7B26D97D6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9407"/>
            <a:ext cx="9144000" cy="768430"/>
          </a:xfrm>
        </p:spPr>
        <p:txBody>
          <a:bodyPr>
            <a:noAutofit/>
          </a:bodyPr>
          <a:lstStyle/>
          <a:p>
            <a:pPr algn="just"/>
            <a:r>
              <a:rPr lang="en-US" sz="4800" dirty="0">
                <a:solidFill>
                  <a:schemeClr val="bg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References</a:t>
            </a:r>
            <a:endParaRPr lang="en-IN" sz="4800" dirty="0">
              <a:solidFill>
                <a:schemeClr val="bg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647FE-BBC7-0B46-8F0C-E2BE6A641DDC}"/>
              </a:ext>
            </a:extLst>
          </p:cNvPr>
          <p:cNvSpPr txBox="1"/>
          <p:nvPr/>
        </p:nvSpPr>
        <p:spPr>
          <a:xfrm>
            <a:off x="826576" y="1779776"/>
            <a:ext cx="105388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https://www.langchain.com/</a:t>
            </a: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https://www.youtube.com/watch?v=Wg445gThtcE&amp;ab_channel=Hands-onAI</a:t>
            </a:r>
            <a:endParaRPr lang="en-IN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https://www.clinicaltrials.gov/</a:t>
            </a:r>
            <a:endParaRPr lang="en-IN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814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ue and black abstract painting">
            <a:extLst>
              <a:ext uri="{FF2B5EF4-FFF2-40B4-BE49-F238E27FC236}">
                <a16:creationId xmlns:a16="http://schemas.microsoft.com/office/drawing/2014/main" id="{FE1BB4F5-9E16-45DC-E774-B528AFE1B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86" t="2388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8AFA6CED-DE52-BAE7-CDA5-4189D8FBE3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5963664"/>
                  </p:ext>
                </p:extLst>
              </p:nvPr>
            </p:nvGraphicFramePr>
            <p:xfrm>
              <a:off x="113656" y="3428993"/>
              <a:ext cx="4814814" cy="2708333"/>
            </p:xfrm>
            <a:graphic>
              <a:graphicData uri="http://schemas.microsoft.com/office/powerpoint/2016/sectionzoom">
                <psez:sectionZm>
                  <psez:sectionZmObj sectionId="{64F50A6C-5D41-4174-978B-E7F768FFC95A}">
                    <psez:zmPr id="{66B454A2-AED1-481D-AE37-E0285AAB7F14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14814" cy="270833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AFA6CED-DE52-BAE7-CDA5-4189D8FBE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656" y="3428993"/>
                <a:ext cx="4814814" cy="2708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F1BF8FFD-E798-68E6-A70C-24A8406C0A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1030947"/>
                  </p:ext>
                </p:extLst>
              </p:nvPr>
            </p:nvGraphicFramePr>
            <p:xfrm>
              <a:off x="2335075" y="720673"/>
              <a:ext cx="4814814" cy="2708333"/>
            </p:xfrm>
            <a:graphic>
              <a:graphicData uri="http://schemas.microsoft.com/office/powerpoint/2016/sectionzoom">
                <psez:sectionZm>
                  <psez:sectionZmObj sectionId="{767EC380-9DB6-4E6F-9D4F-829A6FB976C8}">
                    <psez:zmPr id="{4DCAD309-D031-46F1-981E-F9282BFCA86F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14814" cy="270833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F1BF8FFD-E798-68E6-A70C-24A8406C0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35075" y="720673"/>
                <a:ext cx="4814814" cy="2708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10D2C47B-45DE-969D-8549-0107AF6EFA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1934838"/>
                  </p:ext>
                </p:extLst>
              </p:nvPr>
            </p:nvGraphicFramePr>
            <p:xfrm>
              <a:off x="4928461" y="3428994"/>
              <a:ext cx="4814812" cy="2708332"/>
            </p:xfrm>
            <a:graphic>
              <a:graphicData uri="http://schemas.microsoft.com/office/powerpoint/2016/sectionzoom">
                <psez:sectionZm>
                  <psez:sectionZmObj sectionId="{44CBE746-4F85-4A7D-9EF8-853284663B0E}">
                    <psez:zmPr id="{2C4ECCB9-D538-488E-9EA4-81B9B21F9CEC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14812" cy="270833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10D2C47B-45DE-969D-8549-0107AF6EFA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28461" y="3428994"/>
                <a:ext cx="4814812" cy="2708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AA3B98AE-2523-8BEB-A895-B25DC02735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8683918"/>
                  </p:ext>
                </p:extLst>
              </p:nvPr>
            </p:nvGraphicFramePr>
            <p:xfrm>
              <a:off x="7263540" y="720674"/>
              <a:ext cx="4814809" cy="2708330"/>
            </p:xfrm>
            <a:graphic>
              <a:graphicData uri="http://schemas.microsoft.com/office/powerpoint/2016/sectionzoom">
                <psez:sectionZm>
                  <psez:sectionZmObj sectionId="{7A2F1CEF-76E0-4D16-AA16-66EE8E81FF3D}">
                    <psez:zmPr id="{18708A73-DED7-4458-BE5E-B6F723DCE7EA}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14809" cy="270833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AA3B98AE-2523-8BEB-A895-B25DC02735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63540" y="720674"/>
                <a:ext cx="4814809" cy="27083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580914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E05786F-53CF-2F77-FC3D-AB7915E97F54}"/>
              </a:ext>
            </a:extLst>
          </p:cNvPr>
          <p:cNvSpPr/>
          <p:nvPr/>
        </p:nvSpPr>
        <p:spPr>
          <a:xfrm>
            <a:off x="3276600" y="548640"/>
            <a:ext cx="5659120" cy="5760720"/>
          </a:xfrm>
          <a:prstGeom prst="ellipse">
            <a:avLst/>
          </a:prstGeom>
          <a:solidFill>
            <a:srgbClr val="3F3A58">
              <a:alpha val="3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DDD30-D91E-335E-5B4A-8230A4059913}"/>
              </a:ext>
            </a:extLst>
          </p:cNvPr>
          <p:cNvSpPr txBox="1"/>
          <p:nvPr/>
        </p:nvSpPr>
        <p:spPr>
          <a:xfrm>
            <a:off x="4214783" y="3429000"/>
            <a:ext cx="37827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Why KG+LLM?</a:t>
            </a:r>
            <a:endParaRPr lang="en-IN" sz="5400" dirty="0">
              <a:solidFill>
                <a:schemeClr val="bg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" name="Graphic 7" descr="Network">
            <a:extLst>
              <a:ext uri="{FF2B5EF4-FFF2-40B4-BE49-F238E27FC236}">
                <a16:creationId xmlns:a16="http://schemas.microsoft.com/office/drawing/2014/main" id="{96D652A7-B05B-4541-6C9B-6DCD641F1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9200" y="1275080"/>
            <a:ext cx="2153920" cy="21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3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ter splash in close up photography">
            <a:extLst>
              <a:ext uri="{FF2B5EF4-FFF2-40B4-BE49-F238E27FC236}">
                <a16:creationId xmlns:a16="http://schemas.microsoft.com/office/drawing/2014/main" id="{D08B7E98-2AF2-1ABF-4933-AF8B7F50D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167" b="233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E0FF6BF-E680-9856-0A78-A587DC6883B0}"/>
              </a:ext>
            </a:extLst>
          </p:cNvPr>
          <p:cNvSpPr/>
          <p:nvPr/>
        </p:nvSpPr>
        <p:spPr>
          <a:xfrm>
            <a:off x="-1292087" y="-4102070"/>
            <a:ext cx="14809000" cy="1507487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212FD-3D38-633D-CD02-4E6E7DB14732}"/>
              </a:ext>
            </a:extLst>
          </p:cNvPr>
          <p:cNvSpPr txBox="1"/>
          <p:nvPr/>
        </p:nvSpPr>
        <p:spPr>
          <a:xfrm>
            <a:off x="396216" y="330664"/>
            <a:ext cx="64572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000" dirty="0">
                <a:solidFill>
                  <a:schemeClr val="bg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Why KG+LLM?</a:t>
            </a:r>
            <a:endParaRPr lang="en-IN" sz="8000" dirty="0">
              <a:solidFill>
                <a:schemeClr val="bg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algn="just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F7CCC-5915-44F9-4F3F-740D3371E307}"/>
              </a:ext>
            </a:extLst>
          </p:cNvPr>
          <p:cNvSpPr txBox="1"/>
          <p:nvPr/>
        </p:nvSpPr>
        <p:spPr>
          <a:xfrm>
            <a:off x="626667" y="1817416"/>
            <a:ext cx="109714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solidFill>
                  <a:schemeClr val="bg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Take a step back. Why do we need to connect a KG with an LLM?</a:t>
            </a:r>
          </a:p>
          <a:p>
            <a:pPr algn="just"/>
            <a:endParaRPr lang="en-US" sz="3200" b="1" dirty="0">
              <a:solidFill>
                <a:schemeClr val="bg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algn="just"/>
            <a:endParaRPr lang="en-US" sz="3200" b="1" dirty="0">
              <a:solidFill>
                <a:schemeClr val="bg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algn="just"/>
            <a:endParaRPr lang="en-IN" sz="3200" dirty="0">
              <a:solidFill>
                <a:schemeClr val="bg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6BE073-7AF4-F916-67B7-BF95303E1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27768"/>
              </p:ext>
            </p:extLst>
          </p:nvPr>
        </p:nvGraphicFramePr>
        <p:xfrm>
          <a:off x="396217" y="2796775"/>
          <a:ext cx="11432392" cy="319555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054365">
                  <a:extLst>
                    <a:ext uri="{9D8B030D-6E8A-4147-A177-3AD203B41FA5}">
                      <a16:colId xmlns:a16="http://schemas.microsoft.com/office/drawing/2014/main" val="3357216557"/>
                    </a:ext>
                  </a:extLst>
                </a:gridCol>
                <a:gridCol w="4678638">
                  <a:extLst>
                    <a:ext uri="{9D8B030D-6E8A-4147-A177-3AD203B41FA5}">
                      <a16:colId xmlns:a16="http://schemas.microsoft.com/office/drawing/2014/main" val="713482192"/>
                    </a:ext>
                  </a:extLst>
                </a:gridCol>
                <a:gridCol w="4699389">
                  <a:extLst>
                    <a:ext uri="{9D8B030D-6E8A-4147-A177-3AD203B41FA5}">
                      <a16:colId xmlns:a16="http://schemas.microsoft.com/office/drawing/2014/main" val="2267934085"/>
                    </a:ext>
                  </a:extLst>
                </a:gridCol>
              </a:tblGrid>
              <a:tr h="931968">
                <a:tc>
                  <a:txBody>
                    <a:bodyPr/>
                    <a:lstStyle/>
                    <a:p>
                      <a:endParaRPr lang="en-IN" sz="3200" dirty="0">
                        <a:solidFill>
                          <a:schemeClr val="bg1"/>
                        </a:solidFill>
                        <a:latin typeface="HP Simplified Jpan" panose="020B0500000000000000" pitchFamily="34" charset="-128"/>
                        <a:ea typeface="HP Simplified Jpan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HP Simplified Jpan" panose="020B0500000000000000" pitchFamily="34" charset="-128"/>
                          <a:ea typeface="HP Simplified Jpan" panose="020B0500000000000000" pitchFamily="34" charset="-128"/>
                        </a:rPr>
                        <a:t>Large Language Model</a:t>
                      </a:r>
                      <a:endParaRPr lang="en-IN" sz="3200" dirty="0">
                        <a:solidFill>
                          <a:schemeClr val="bg1"/>
                        </a:solidFill>
                        <a:latin typeface="HP Simplified Jpan" panose="020B0500000000000000" pitchFamily="34" charset="-128"/>
                        <a:ea typeface="HP Simplified Jpan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HP Simplified Jpan" panose="020B0500000000000000" pitchFamily="34" charset="-128"/>
                          <a:ea typeface="HP Simplified Jpan" panose="020B0500000000000000" pitchFamily="34" charset="-128"/>
                        </a:rPr>
                        <a:t>Knowledge Graph</a:t>
                      </a:r>
                      <a:endParaRPr lang="en-IN" sz="3200" dirty="0">
                        <a:solidFill>
                          <a:schemeClr val="bg1"/>
                        </a:solidFill>
                        <a:latin typeface="HP Simplified Jpan" panose="020B0500000000000000" pitchFamily="34" charset="-128"/>
                        <a:ea typeface="HP Simplified Jpan" panose="020B05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329650"/>
                  </a:ext>
                </a:extLst>
              </a:tr>
              <a:tr h="107486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latin typeface="HP Simplified Jpan" panose="020B0500000000000000" pitchFamily="34" charset="-128"/>
                          <a:ea typeface="HP Simplified Jpan" panose="020B0500000000000000" pitchFamily="34" charset="-128"/>
                        </a:rPr>
                        <a:t>Good at:</a:t>
                      </a:r>
                      <a:endParaRPr lang="en-IN" sz="2400" dirty="0">
                        <a:solidFill>
                          <a:schemeClr val="bg1"/>
                        </a:solidFill>
                        <a:latin typeface="HP Simplified Jpan" panose="020B0500000000000000" pitchFamily="34" charset="-128"/>
                        <a:ea typeface="HP Simplified Jpan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kern="1200" dirty="0">
                          <a:solidFill>
                            <a:schemeClr val="bg1"/>
                          </a:solidFill>
                          <a:effectLst/>
                          <a:latin typeface="HP Simplified Jpan" panose="020B0500000000000000" pitchFamily="34" charset="-128"/>
                          <a:ea typeface="HP Simplified Jpan" panose="020B0500000000000000" pitchFamily="34" charset="-128"/>
                        </a:rPr>
                        <a:t>Understanding and generating human-like text.</a:t>
                      </a:r>
                      <a:endParaRPr lang="en-IN" sz="2400" dirty="0">
                        <a:solidFill>
                          <a:schemeClr val="bg1"/>
                        </a:solidFill>
                        <a:latin typeface="HP Simplified Jpan" panose="020B0500000000000000" pitchFamily="34" charset="-128"/>
                        <a:ea typeface="HP Simplified Jpan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latin typeface="HP Simplified Jpan" panose="020B0500000000000000" pitchFamily="34" charset="-128"/>
                          <a:ea typeface="HP Simplified Jpan" panose="020B0500000000000000" pitchFamily="34" charset="-128"/>
                        </a:rPr>
                        <a:t>Efficiently organizing and linking vast amounts of structured data.</a:t>
                      </a:r>
                      <a:endParaRPr lang="en-IN" sz="2400" dirty="0">
                        <a:solidFill>
                          <a:schemeClr val="bg1"/>
                        </a:solidFill>
                        <a:latin typeface="HP Simplified Jpan" panose="020B0500000000000000" pitchFamily="34" charset="-128"/>
                        <a:ea typeface="HP Simplified Jpan" panose="020B05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676010"/>
                  </a:ext>
                </a:extLst>
              </a:tr>
              <a:tr h="100739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latin typeface="HP Simplified Jpan" panose="020B0500000000000000" pitchFamily="34" charset="-128"/>
                          <a:ea typeface="HP Simplified Jpan" panose="020B0500000000000000" pitchFamily="34" charset="-128"/>
                        </a:rPr>
                        <a:t>Not good at:</a:t>
                      </a:r>
                      <a:endParaRPr lang="en-IN" sz="2400" dirty="0">
                        <a:solidFill>
                          <a:schemeClr val="bg1"/>
                        </a:solidFill>
                        <a:latin typeface="HP Simplified Jpan" panose="020B0500000000000000" pitchFamily="34" charset="-128"/>
                        <a:ea typeface="HP Simplified Jpan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latin typeface="HP Simplified Jpan" panose="020B0500000000000000" pitchFamily="34" charset="-128"/>
                          <a:ea typeface="HP Simplified Jpan" panose="020B0500000000000000" pitchFamily="34" charset="-128"/>
                        </a:rPr>
                        <a:t>Accurately extracting and manipulating structured data.</a:t>
                      </a:r>
                      <a:endParaRPr lang="en-IN" sz="2400" dirty="0">
                        <a:solidFill>
                          <a:schemeClr val="bg1"/>
                        </a:solidFill>
                        <a:latin typeface="HP Simplified Jpan" panose="020B0500000000000000" pitchFamily="34" charset="-128"/>
                        <a:ea typeface="HP Simplified Jpan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latin typeface="HP Simplified Jpan" panose="020B0500000000000000" pitchFamily="34" charset="-128"/>
                          <a:ea typeface="HP Simplified Jpan" panose="020B0500000000000000" pitchFamily="34" charset="-128"/>
                        </a:rPr>
                        <a:t>Natural language processing and understanding context outside of predefined structures</a:t>
                      </a:r>
                      <a:endParaRPr lang="en-IN" sz="2400" dirty="0">
                        <a:solidFill>
                          <a:schemeClr val="bg1"/>
                        </a:solidFill>
                        <a:latin typeface="HP Simplified Jpan" panose="020B0500000000000000" pitchFamily="34" charset="-128"/>
                        <a:ea typeface="HP Simplified Jpan" panose="020B05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809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27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E05786F-53CF-2F77-FC3D-AB7915E97F54}"/>
              </a:ext>
            </a:extLst>
          </p:cNvPr>
          <p:cNvSpPr/>
          <p:nvPr/>
        </p:nvSpPr>
        <p:spPr>
          <a:xfrm>
            <a:off x="3276600" y="548640"/>
            <a:ext cx="5659120" cy="5760720"/>
          </a:xfrm>
          <a:prstGeom prst="ellipse">
            <a:avLst/>
          </a:prstGeom>
          <a:solidFill>
            <a:srgbClr val="3F3A58">
              <a:alpha val="3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DDD30-D91E-335E-5B4A-8230A4059913}"/>
              </a:ext>
            </a:extLst>
          </p:cNvPr>
          <p:cNvSpPr txBox="1"/>
          <p:nvPr/>
        </p:nvSpPr>
        <p:spPr>
          <a:xfrm>
            <a:off x="4013511" y="3429000"/>
            <a:ext cx="41852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What is LangChain?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FC175148-7262-64EF-01BF-9AEF1051E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5129766" y="1476212"/>
            <a:ext cx="1952788" cy="19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6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lue white and red abstract painting">
            <a:extLst>
              <a:ext uri="{FF2B5EF4-FFF2-40B4-BE49-F238E27FC236}">
                <a16:creationId xmlns:a16="http://schemas.microsoft.com/office/drawing/2014/main" id="{73E10D20-EC59-5112-2F3B-EEA1E85C9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86" b="13864"/>
          <a:stretch/>
        </p:blipFill>
        <p:spPr bwMode="auto">
          <a:xfrm>
            <a:off x="0" y="0"/>
            <a:ext cx="1220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E0FF6BF-E680-9856-0A78-A587DC6883B0}"/>
              </a:ext>
            </a:extLst>
          </p:cNvPr>
          <p:cNvSpPr/>
          <p:nvPr/>
        </p:nvSpPr>
        <p:spPr>
          <a:xfrm>
            <a:off x="-1292087" y="-4102070"/>
            <a:ext cx="14809000" cy="1507487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212FD-3D38-633D-CD02-4E6E7DB14732}"/>
              </a:ext>
            </a:extLst>
          </p:cNvPr>
          <p:cNvSpPr txBox="1"/>
          <p:nvPr/>
        </p:nvSpPr>
        <p:spPr>
          <a:xfrm>
            <a:off x="3874575" y="73290"/>
            <a:ext cx="80746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What is LangChain?</a:t>
            </a:r>
            <a:endParaRPr lang="en-IN" sz="7200" dirty="0">
              <a:solidFill>
                <a:schemeClr val="bg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AB745-7DDB-E83A-B57F-4EF24FABE8B3}"/>
              </a:ext>
            </a:extLst>
          </p:cNvPr>
          <p:cNvSpPr txBox="1"/>
          <p:nvPr/>
        </p:nvSpPr>
        <p:spPr>
          <a:xfrm>
            <a:off x="242808" y="1293541"/>
            <a:ext cx="490263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LangChain aims to bridge the gap between large language models (LLMs) and other data, allowing for more intuitive and efficient information retrieval.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It provides tools and infrastructure to easily integrate LLMs into various projects, enhancing natural language processing capabilities.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ighlight>
                  <a:srgbClr val="666666"/>
                </a:highlight>
                <a:latin typeface="HP Simplified Jpan" panose="020B0500000000000000" pitchFamily="34" charset="-128"/>
                <a:ea typeface="HP Simplified Jpan" panose="020B0500000000000000" pitchFamily="34" charset="-128"/>
              </a:rPr>
              <a:t>Accessing additional information WITHOUT FINETUNING.</a:t>
            </a:r>
          </a:p>
        </p:txBody>
      </p:sp>
      <p:pic>
        <p:nvPicPr>
          <p:cNvPr id="6150" name="Picture 6" descr="LangChain tutorial #1: Build an LLM-powered app in 18 lines of code">
            <a:extLst>
              <a:ext uri="{FF2B5EF4-FFF2-40B4-BE49-F238E27FC236}">
                <a16:creationId xmlns:a16="http://schemas.microsoft.com/office/drawing/2014/main" id="{D9599D7F-00D2-4C72-3A9F-7B09C7F27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368" y="1429847"/>
            <a:ext cx="5837113" cy="499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15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E05786F-53CF-2F77-FC3D-AB7915E97F54}"/>
              </a:ext>
            </a:extLst>
          </p:cNvPr>
          <p:cNvSpPr/>
          <p:nvPr/>
        </p:nvSpPr>
        <p:spPr>
          <a:xfrm>
            <a:off x="3266440" y="548640"/>
            <a:ext cx="5659120" cy="5760720"/>
          </a:xfrm>
          <a:prstGeom prst="ellipse">
            <a:avLst/>
          </a:prstGeom>
          <a:solidFill>
            <a:srgbClr val="3F3A58">
              <a:alpha val="3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DDD30-D91E-335E-5B4A-8230A4059913}"/>
              </a:ext>
            </a:extLst>
          </p:cNvPr>
          <p:cNvSpPr txBox="1"/>
          <p:nvPr/>
        </p:nvSpPr>
        <p:spPr>
          <a:xfrm>
            <a:off x="4013511" y="3429000"/>
            <a:ext cx="4185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The Pipeline</a:t>
            </a:r>
          </a:p>
        </p:txBody>
      </p:sp>
      <p:pic>
        <p:nvPicPr>
          <p:cNvPr id="4" name="Graphic 3" descr="Playbook">
            <a:extLst>
              <a:ext uri="{FF2B5EF4-FFF2-40B4-BE49-F238E27FC236}">
                <a16:creationId xmlns:a16="http://schemas.microsoft.com/office/drawing/2014/main" id="{64FE1F9E-89A8-6383-0346-F84B48EF1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3100" y="1520785"/>
            <a:ext cx="2046120" cy="20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4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brown and white chocolate cake">
            <a:extLst>
              <a:ext uri="{FF2B5EF4-FFF2-40B4-BE49-F238E27FC236}">
                <a16:creationId xmlns:a16="http://schemas.microsoft.com/office/drawing/2014/main" id="{F811178A-97AD-5BC0-D25C-A004A6431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E0FF6BF-E680-9856-0A78-A587DC6883B0}"/>
              </a:ext>
            </a:extLst>
          </p:cNvPr>
          <p:cNvSpPr/>
          <p:nvPr/>
        </p:nvSpPr>
        <p:spPr>
          <a:xfrm>
            <a:off x="-1292087" y="-4102070"/>
            <a:ext cx="14809000" cy="1507487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212FD-3D38-633D-CD02-4E6E7DB14732}"/>
              </a:ext>
            </a:extLst>
          </p:cNvPr>
          <p:cNvSpPr txBox="1"/>
          <p:nvPr/>
        </p:nvSpPr>
        <p:spPr>
          <a:xfrm>
            <a:off x="333730" y="81948"/>
            <a:ext cx="5344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dirty="0">
                <a:solidFill>
                  <a:schemeClr val="bg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The Pipeline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03E32-808C-81AB-59A7-2D48C7E62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52" y="1867703"/>
            <a:ext cx="11344321" cy="4698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00A3EF-83F2-9571-67CC-5714A6A8DAB0}"/>
              </a:ext>
            </a:extLst>
          </p:cNvPr>
          <p:cNvSpPr txBox="1"/>
          <p:nvPr/>
        </p:nvSpPr>
        <p:spPr>
          <a:xfrm>
            <a:off x="333730" y="1405387"/>
            <a:ext cx="452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Connecting HeCiX and GPT-4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7813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E05786F-53CF-2F77-FC3D-AB7915E97F54}"/>
              </a:ext>
            </a:extLst>
          </p:cNvPr>
          <p:cNvSpPr/>
          <p:nvPr/>
        </p:nvSpPr>
        <p:spPr>
          <a:xfrm>
            <a:off x="3266440" y="548640"/>
            <a:ext cx="5659120" cy="5760720"/>
          </a:xfrm>
          <a:prstGeom prst="ellipse">
            <a:avLst/>
          </a:prstGeom>
          <a:solidFill>
            <a:srgbClr val="3F3A58">
              <a:alpha val="3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DDD30-D91E-335E-5B4A-8230A4059913}"/>
              </a:ext>
            </a:extLst>
          </p:cNvPr>
          <p:cNvSpPr txBox="1"/>
          <p:nvPr/>
        </p:nvSpPr>
        <p:spPr>
          <a:xfrm>
            <a:off x="3525416" y="3429000"/>
            <a:ext cx="5161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Results</a:t>
            </a:r>
            <a:endParaRPr lang="en-US" sz="3200" dirty="0">
              <a:solidFill>
                <a:schemeClr val="bg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pic>
        <p:nvPicPr>
          <p:cNvPr id="8" name="Graphic 7" descr="Play">
            <a:extLst>
              <a:ext uri="{FF2B5EF4-FFF2-40B4-BE49-F238E27FC236}">
                <a16:creationId xmlns:a16="http://schemas.microsoft.com/office/drawing/2014/main" id="{7B00FF44-62EA-1574-3097-89F0B1592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080" y="1471970"/>
            <a:ext cx="2077120" cy="207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2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199</Words>
  <Application>Microsoft Office PowerPoint</Application>
  <PresentationFormat>Widescreen</PresentationFormat>
  <Paragraphs>32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HP Simplified Jpan</vt:lpstr>
      <vt:lpstr>Arial</vt:lpstr>
      <vt:lpstr>Calibri</vt:lpstr>
      <vt:lpstr>Calibri Light</vt:lpstr>
      <vt:lpstr>Office Theme</vt:lpstr>
      <vt:lpstr>Integrating HeCiX and GPT-4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Prerana Kulkarni</dc:creator>
  <cp:lastModifiedBy>Prerana Kulkarni</cp:lastModifiedBy>
  <cp:revision>1</cp:revision>
  <dcterms:created xsi:type="dcterms:W3CDTF">2024-07-11T05:34:55Z</dcterms:created>
  <dcterms:modified xsi:type="dcterms:W3CDTF">2024-07-11T09:13:21Z</dcterms:modified>
</cp:coreProperties>
</file>